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8" r:id="rId18"/>
    <p:sldId id="276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5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C35C-BDAD-AC96-7821-3EA22E9EA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AD703-2F44-83CD-44B5-716DDC9B4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18FF3-2C91-92E3-32A2-83069A01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6E57-17C5-40B4-BB9D-D2F05FF709E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6D27C-FF63-92A4-1688-31D8903F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B8011-A3A1-9AE1-A9C4-08F05A74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210-43BF-43D0-A474-71DF70A3F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2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A0D3-C365-EC82-DB1A-21D94385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6F9E6-1A71-ECA9-9BE1-433BE6644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6CDB8-952D-EEA4-8BB0-0A360450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6E57-17C5-40B4-BB9D-D2F05FF709E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9C9E3-5DEE-9BE9-EB18-DD2F3E5E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17609-D359-C5BC-2E7A-2F09A669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210-43BF-43D0-A474-71DF70A3F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30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C518B-0AC6-D45E-237A-45470770D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3D7E1-748A-B7D1-AEBD-CA69B18B0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152A-7AF1-032F-F147-36B15B12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6E57-17C5-40B4-BB9D-D2F05FF709E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8730F-D0B0-9B15-8A0D-2D5D0740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23E82-4010-6D5E-E683-21FAA215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210-43BF-43D0-A474-71DF70A3F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1329-A574-F778-391C-D39D6AD5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FBB96-2318-1E07-EAD5-97E4A43AD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B0613-45B7-EAD4-C299-C7E1B371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6E57-17C5-40B4-BB9D-D2F05FF709E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1D066-E870-7D10-C591-F1D720C5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15398-CD23-75BA-6731-544F6B6E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210-43BF-43D0-A474-71DF70A3F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93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AAE2-777D-B3D6-2D6C-D7B30190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948C3-0F02-1215-CC6D-285488D33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E57E8-28EB-77AA-7E48-9E3A36F1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6E57-17C5-40B4-BB9D-D2F05FF709E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24CA-11D4-A1F8-36F1-379BEE1A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EF4D3-2717-2061-0CB9-E6B382E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210-43BF-43D0-A474-71DF70A3F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27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6EEB-FCC8-C164-8CDC-4EFE9114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F316F-F671-FB05-0DC5-582B2A866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000F9-EF01-F2C8-5B93-DD6E562F8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61DA5-6D1C-8186-E252-F2D04B7A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6E57-17C5-40B4-BB9D-D2F05FF709E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D46F1-01AE-10B1-28E7-37C091F9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54C66-E030-1CF7-02D7-884AD839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210-43BF-43D0-A474-71DF70A3F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90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F0E3-A3DF-7B6C-1348-7110AAD3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F00FD-91F0-A328-780C-D66D99DEC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F497B-C002-DAF3-F384-7F10549A8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756AF-E385-6AE8-48BE-5565C2E92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6E6D00-5F80-D1B9-C5C1-C8685B619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507C5A-1BB7-F819-843F-58C64CD5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6E57-17C5-40B4-BB9D-D2F05FF709E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1130A-96F3-72CA-6FE7-D52707AA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7DF52C-F4EE-9B09-B134-86DF3970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210-43BF-43D0-A474-71DF70A3F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35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21260-663E-2E5A-88A9-AD4ADB92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5DC69-9312-E8A0-43F7-5C0C3F08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6E57-17C5-40B4-BB9D-D2F05FF709E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272F8-A2A6-4004-E068-1E4A454AF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F4BE4-AE96-D193-3570-4847B1BB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210-43BF-43D0-A474-71DF70A3F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73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6218B-CDDB-CB10-A6B8-06261E95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6E57-17C5-40B4-BB9D-D2F05FF709E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6171E-BF64-9AE5-5714-E6BA5A53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55A24-AF33-980C-0E50-343520CA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210-43BF-43D0-A474-71DF70A3F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52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BEF44-2225-75D7-DB7B-690C1DBC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B760E-F6C5-27CB-CBF0-8E5A00CD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53FC3-F85D-D157-A8C3-21E00D1EC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2D9D-3BBB-2E24-00B2-1C578255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6E57-17C5-40B4-BB9D-D2F05FF709E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4855-E36D-4228-D21F-1CFD73948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FEE76-ADD6-9484-6D4A-ACF1A58B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210-43BF-43D0-A474-71DF70A3F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8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3783-AA0B-3C85-F8F4-A9911BA5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DD78D-B035-E64A-2916-EEEFB0310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F7640-5459-142D-1922-A5A2596AE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C3B56-189A-76E2-304E-9E6D10D8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6E57-17C5-40B4-BB9D-D2F05FF709E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2F305-74F2-753D-F405-6139325A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4CB2F-BA03-1C10-0F45-06E9BB5A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0210-43BF-43D0-A474-71DF70A3F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7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432543-AAE3-680E-CC90-7A655671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E5A33-1723-80EB-46C3-F7DD238F2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E42E7-6D39-0730-E4E3-2D8A0F4EB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6E57-17C5-40B4-BB9D-D2F05FF709E9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CD9BA-8C9A-22DB-A566-E9F9B68D7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DD02C-5410-C417-081C-BB20FF071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B0210-43BF-43D0-A474-71DF70A3F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97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BE92E-2445-74B5-4792-DBD000E35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/>
              <a:t>Second National Analysis of SARs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6E07F-B543-7D4C-2D66-E1945F1C3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endParaRPr lang="en-GB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8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B4FF-A3CF-0E97-FA28-D307D88E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Shortcomings: key themes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93EADD-466F-8BC2-C1BA-A2D38D740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17360"/>
            <a:ext cx="10515600" cy="3767868"/>
          </a:xfrm>
        </p:spPr>
      </p:pic>
    </p:spTree>
    <p:extLst>
      <p:ext uri="{BB962C8B-B14F-4D97-AF65-F5344CB8AC3E}">
        <p14:creationId xmlns:p14="http://schemas.microsoft.com/office/powerpoint/2010/main" val="345474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CAA1-0C56-F3F8-51A2-7C3F39BF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legal, policy and financial context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742A9B-63E8-D258-C72C-3E4C44A1D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225" y="1825625"/>
            <a:ext cx="9971549" cy="4351338"/>
          </a:xfrm>
        </p:spPr>
      </p:pic>
    </p:spTree>
    <p:extLst>
      <p:ext uri="{BB962C8B-B14F-4D97-AF65-F5344CB8AC3E}">
        <p14:creationId xmlns:p14="http://schemas.microsoft.com/office/powerpoint/2010/main" val="420609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A261-C246-95E3-CDEE-FB6A8C8A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 made by SARs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E0F240-0B99-346E-ABAF-492C70FA2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6013"/>
            <a:ext cx="10515600" cy="4090561"/>
          </a:xfrm>
        </p:spPr>
      </p:pic>
    </p:spTree>
    <p:extLst>
      <p:ext uri="{BB962C8B-B14F-4D97-AF65-F5344CB8AC3E}">
        <p14:creationId xmlns:p14="http://schemas.microsoft.com/office/powerpoint/2010/main" val="21779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3EE-7D0C-3CED-3D53-4B49DB6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Improvement priorities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30CD02-805B-8AEB-AA76-367D9F690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3731"/>
            <a:ext cx="10515600" cy="4055126"/>
          </a:xfrm>
        </p:spPr>
      </p:pic>
    </p:spTree>
    <p:extLst>
      <p:ext uri="{BB962C8B-B14F-4D97-AF65-F5344CB8AC3E}">
        <p14:creationId xmlns:p14="http://schemas.microsoft.com/office/powerpoint/2010/main" val="421206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AAF4CC-38EE-4816-68F6-433ED46BF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4050"/>
            <a:ext cx="12192000" cy="49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9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368E7-35E4-D16B-A579-4558E529C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006"/>
            <a:ext cx="12192000" cy="45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3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7F9C0-0C96-B71A-DB84-8896F6D4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44"/>
            <a:ext cx="12192000" cy="44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0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684D-0F9E-C67C-93D8-FA5CC878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Findings on SARs themselves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DAC0B5-5BDC-C7B2-0099-7FCB6A2CD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262" y="1825625"/>
            <a:ext cx="9863475" cy="4351338"/>
          </a:xfrm>
        </p:spPr>
      </p:pic>
    </p:spTree>
    <p:extLst>
      <p:ext uri="{BB962C8B-B14F-4D97-AF65-F5344CB8AC3E}">
        <p14:creationId xmlns:p14="http://schemas.microsoft.com/office/powerpoint/2010/main" val="3650941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A9E34-20FC-11EF-0518-2DC38933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Improving the SAR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0DC937-A281-94E9-5000-08F282B5D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8105"/>
            <a:ext cx="10515600" cy="4066377"/>
          </a:xfrm>
        </p:spPr>
      </p:pic>
    </p:spTree>
    <p:extLst>
      <p:ext uri="{BB962C8B-B14F-4D97-AF65-F5344CB8AC3E}">
        <p14:creationId xmlns:p14="http://schemas.microsoft.com/office/powerpoint/2010/main" val="3425340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3C69-049D-A2F2-5C87-B14A8BC1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Improvement priorities for SAR processes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F55BB4-AD8C-CA07-9AB1-943B44C6C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0510"/>
            <a:ext cx="10515600" cy="3301568"/>
          </a:xfrm>
        </p:spPr>
      </p:pic>
    </p:spTree>
    <p:extLst>
      <p:ext uri="{BB962C8B-B14F-4D97-AF65-F5344CB8AC3E}">
        <p14:creationId xmlns:p14="http://schemas.microsoft.com/office/powerpoint/2010/main" val="295515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1FFF96-BB1D-B022-BC5D-177C4FB62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454"/>
            <a:ext cx="12192000" cy="517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66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8BD5-1A57-ABED-9AB0-04AC11D1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priorities for SAR quality assurance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381E14-B3D5-18AF-3C3C-C91B85ECF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9914"/>
            <a:ext cx="10515600" cy="3602760"/>
          </a:xfrm>
        </p:spPr>
      </p:pic>
    </p:spTree>
    <p:extLst>
      <p:ext uri="{BB962C8B-B14F-4D97-AF65-F5344CB8AC3E}">
        <p14:creationId xmlns:p14="http://schemas.microsoft.com/office/powerpoint/2010/main" val="187554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EE00D-3C98-8A39-FB4F-1BAFDD823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204"/>
            <a:ext cx="12192000" cy="53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7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19BE7-A3CF-49BC-8E6B-8FFDF6501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817"/>
            <a:ext cx="12192000" cy="596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3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192F7-EF23-746A-349F-7942AC6C5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949"/>
            <a:ext cx="12192000" cy="47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4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C6ED7-AC0F-D78A-ECFE-4C27A025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from SARs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CB5EA1-B661-FEEA-5151-7F6C6F03E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3061" y="1825625"/>
            <a:ext cx="4565878" cy="4351338"/>
          </a:xfrm>
        </p:spPr>
      </p:pic>
    </p:spTree>
    <p:extLst>
      <p:ext uri="{BB962C8B-B14F-4D97-AF65-F5344CB8AC3E}">
        <p14:creationId xmlns:p14="http://schemas.microsoft.com/office/powerpoint/2010/main" val="232536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E199-05F0-BCBC-E506-BEC9DA66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practice across the domains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10E102-6CE7-2487-5FC3-82F6E59D7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453" y="1825625"/>
            <a:ext cx="9815094" cy="4351338"/>
          </a:xfrm>
        </p:spPr>
      </p:pic>
    </p:spTree>
    <p:extLst>
      <p:ext uri="{BB962C8B-B14F-4D97-AF65-F5344CB8AC3E}">
        <p14:creationId xmlns:p14="http://schemas.microsoft.com/office/powerpoint/2010/main" val="54250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BC0B8-BC6B-4C59-1A08-68D0D3AC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practice themes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D533A4-5D62-36AA-2F04-261B8EBEF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647" y="1825625"/>
            <a:ext cx="9916706" cy="4351338"/>
          </a:xfrm>
        </p:spPr>
      </p:pic>
    </p:spTree>
    <p:extLst>
      <p:ext uri="{BB962C8B-B14F-4D97-AF65-F5344CB8AC3E}">
        <p14:creationId xmlns:p14="http://schemas.microsoft.com/office/powerpoint/2010/main" val="75855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F390-F93E-00C8-ED7D-31CEAC66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 shortcomings across the domains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0EB118-352C-741F-E385-DC5C3940B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337" y="1825625"/>
            <a:ext cx="8289326" cy="4351338"/>
          </a:xfrm>
        </p:spPr>
      </p:pic>
    </p:spTree>
    <p:extLst>
      <p:ext uri="{BB962C8B-B14F-4D97-AF65-F5344CB8AC3E}">
        <p14:creationId xmlns:p14="http://schemas.microsoft.com/office/powerpoint/2010/main" val="129076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57</Words>
  <Application>Microsoft Office PowerPoint</Application>
  <PresentationFormat>Widescreen</PresentationFormat>
  <Paragraphs>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Second National Analysis of SARs</vt:lpstr>
      <vt:lpstr>PowerPoint Presentation</vt:lpstr>
      <vt:lpstr>PowerPoint Presentation</vt:lpstr>
      <vt:lpstr>PowerPoint Presentation</vt:lpstr>
      <vt:lpstr>PowerPoint Presentation</vt:lpstr>
      <vt:lpstr>Learning from SARs</vt:lpstr>
      <vt:lpstr>Good practice across the domains</vt:lpstr>
      <vt:lpstr>Good practice themes</vt:lpstr>
      <vt:lpstr>Practice shortcomings across the domains</vt:lpstr>
      <vt:lpstr>Shortcomings: key themes</vt:lpstr>
      <vt:lpstr>National legal, policy and financial context</vt:lpstr>
      <vt:lpstr>Recommendations made by SARs</vt:lpstr>
      <vt:lpstr>Improvement priorities</vt:lpstr>
      <vt:lpstr>PowerPoint Presentation</vt:lpstr>
      <vt:lpstr>PowerPoint Presentation</vt:lpstr>
      <vt:lpstr>PowerPoint Presentation</vt:lpstr>
      <vt:lpstr>Findings on SARs themselves</vt:lpstr>
      <vt:lpstr>Improving the SAR process</vt:lpstr>
      <vt:lpstr>Improvement priorities for SAR processes</vt:lpstr>
      <vt:lpstr>Some priorities for SAR quality assurance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National Analysis of SARs</dc:title>
  <dc:creator>Cox, Sarah</dc:creator>
  <cp:lastModifiedBy>Wilks, Sarah</cp:lastModifiedBy>
  <cp:revision>2</cp:revision>
  <dcterms:created xsi:type="dcterms:W3CDTF">2024-04-09T14:59:07Z</dcterms:created>
  <dcterms:modified xsi:type="dcterms:W3CDTF">2024-05-15T13:46:35Z</dcterms:modified>
</cp:coreProperties>
</file>